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1"/>
  </p:handoutMasterIdLst>
  <p:sldIdLst>
    <p:sldId id="256" r:id="rId2"/>
    <p:sldId id="292" r:id="rId3"/>
    <p:sldId id="276" r:id="rId4"/>
    <p:sldId id="279" r:id="rId5"/>
    <p:sldId id="281" r:id="rId6"/>
    <p:sldId id="280" r:id="rId7"/>
    <p:sldId id="277" r:id="rId8"/>
    <p:sldId id="274" r:id="rId9"/>
    <p:sldId id="262" r:id="rId10"/>
    <p:sldId id="282" r:id="rId11"/>
    <p:sldId id="283" r:id="rId12"/>
    <p:sldId id="284" r:id="rId13"/>
    <p:sldId id="285" r:id="rId14"/>
    <p:sldId id="286" r:id="rId15"/>
    <p:sldId id="288" r:id="rId16"/>
    <p:sldId id="287" r:id="rId17"/>
    <p:sldId id="291" r:id="rId18"/>
    <p:sldId id="289" r:id="rId19"/>
    <p:sldId id="290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51" autoAdjust="0"/>
  </p:normalViewPr>
  <p:slideViewPr>
    <p:cSldViewPr>
      <p:cViewPr varScale="1">
        <p:scale>
          <a:sx n="110" d="100"/>
          <a:sy n="110" d="100"/>
        </p:scale>
        <p:origin x="164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E22F8F-46D5-4EF1-8A6B-815895CB3B07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060BE4-8BE1-4A6D-B74F-810E151531E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F138-7760-45E7-A085-2C849058BAB5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6CFAF-4F0F-4769-A33D-1CCE10DADE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F138-7760-45E7-A085-2C849058BAB5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6CFAF-4F0F-4769-A33D-1CCE10DADE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F138-7760-45E7-A085-2C849058BAB5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6CFAF-4F0F-4769-A33D-1CCE10DADE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F138-7760-45E7-A085-2C849058BAB5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6CFAF-4F0F-4769-A33D-1CCE10DADE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F138-7760-45E7-A085-2C849058BAB5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6CFAF-4F0F-4769-A33D-1CCE10DADE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F138-7760-45E7-A085-2C849058BAB5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6CFAF-4F0F-4769-A33D-1CCE10DADE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F138-7760-45E7-A085-2C849058BAB5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6CFAF-4F0F-4769-A33D-1CCE10DADE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F138-7760-45E7-A085-2C849058BAB5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6CFAF-4F0F-4769-A33D-1CCE10DADE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F138-7760-45E7-A085-2C849058BAB5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6CFAF-4F0F-4769-A33D-1CCE10DADE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F138-7760-45E7-A085-2C849058BAB5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6CFAF-4F0F-4769-A33D-1CCE10DADE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FF138-7760-45E7-A085-2C849058BAB5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6CFAF-4F0F-4769-A33D-1CCE10DADE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alphaModFix amt="67000"/>
            <a:lum/>
          </a:blip>
          <a:srcRect/>
          <a:stretch>
            <a:fillRect t="-40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FF138-7760-45E7-A085-2C849058BAB5}" type="datetimeFigureOut">
              <a:rPr lang="ru-RU" smtClean="0"/>
              <a:pPr/>
              <a:t>30.03.2022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6CFAF-4F0F-4769-A33D-1CCE10DADEA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7000"/>
            <a:lum/>
          </a:blip>
          <a:srcRect/>
          <a:stretch>
            <a:fillRect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"/>
            <a:ext cx="8136904" cy="5013175"/>
          </a:xfrm>
        </p:spPr>
        <p:txBody>
          <a:bodyPr anchor="ctr">
            <a:normAutofit/>
          </a:bodyPr>
          <a:lstStyle/>
          <a:p>
            <a:r>
              <a:rPr lang="ru-RU" sz="4000" dirty="0" smtClean="0">
                <a:solidFill>
                  <a:srgbClr val="FF0000"/>
                </a:solidFill>
                <a:latin typeface="Book Antiqua" pitchFamily="18" charset="0"/>
              </a:rPr>
              <a:t>ПРАВИЛЬНОЕ ПИТАНИЕ-ЗАЛОГ ЗДОРОВЬЯ.</a:t>
            </a:r>
            <a:endParaRPr lang="ru-RU" sz="4000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90864" y="5877272"/>
            <a:ext cx="5653136" cy="98072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Группа «Буратино»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7000"/>
            <a:lum/>
          </a:blip>
          <a:srcRect/>
          <a:stretch>
            <a:fillRect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12734" y="404664"/>
            <a:ext cx="7658718" cy="792088"/>
          </a:xfrm>
        </p:spPr>
        <p:txBody>
          <a:bodyPr anchor="ctr">
            <a:normAutofit fontScale="90000"/>
          </a:bodyPr>
          <a:lstStyle/>
          <a:p>
            <a:pPr algn="l"/>
            <a:r>
              <a:rPr lang="ru-RU" sz="3100" dirty="0" smtClean="0">
                <a:solidFill>
                  <a:srgbClr val="FF0000"/>
                </a:solidFill>
                <a:latin typeface="Book Antiqua" pitchFamily="18" charset="0"/>
              </a:rPr>
              <a:t>Цель проекта</a:t>
            </a:r>
            <a:r>
              <a:rPr lang="en-US" sz="3100" dirty="0" smtClean="0">
                <a:solidFill>
                  <a:srgbClr val="FF0000"/>
                </a:solidFill>
                <a:latin typeface="Book Antiqua" pitchFamily="18" charset="0"/>
              </a:rPr>
              <a:t>:</a:t>
            </a:r>
            <a:r>
              <a:rPr lang="ru-RU" sz="3100" dirty="0" smtClean="0">
                <a:solidFill>
                  <a:srgbClr val="FF0000"/>
                </a:solidFill>
                <a:latin typeface="Book Antiqua" pitchFamily="18" charset="0"/>
              </a:rPr>
              <a:t/>
            </a:r>
            <a:br>
              <a:rPr lang="ru-RU" sz="3100" dirty="0" smtClean="0">
                <a:solidFill>
                  <a:srgbClr val="FF0000"/>
                </a:solidFill>
                <a:latin typeface="Book Antiqua" pitchFamily="18" charset="0"/>
              </a:rPr>
            </a:br>
            <a:r>
              <a:rPr lang="ru-RU" sz="3100" dirty="0">
                <a:latin typeface="Book Antiqua" panose="02040602050305030304" pitchFamily="18" charset="0"/>
              </a:rPr>
              <a:t>у</a:t>
            </a:r>
            <a:r>
              <a:rPr lang="ru-RU" sz="3100" dirty="0" smtClean="0">
                <a:latin typeface="Book Antiqua" panose="02040602050305030304" pitchFamily="18" charset="0"/>
              </a:rPr>
              <a:t>знать </a:t>
            </a:r>
            <a:r>
              <a:rPr lang="ru-RU" sz="3100" dirty="0">
                <a:latin typeface="Book Antiqua" panose="02040602050305030304" pitchFamily="18" charset="0"/>
              </a:rPr>
              <a:t>о влиянии вредных </a:t>
            </a:r>
            <a:r>
              <a:rPr lang="ru-RU" sz="3100" dirty="0" smtClean="0">
                <a:latin typeface="Book Antiqua" panose="02040602050305030304" pitchFamily="18" charset="0"/>
              </a:rPr>
              <a:t>привычек </a:t>
            </a:r>
            <a:r>
              <a:rPr lang="ru-RU" sz="3100" dirty="0">
                <a:latin typeface="Book Antiqua" panose="02040602050305030304" pitchFamily="18" charset="0"/>
              </a:rPr>
              <a:t>и полезных продуктов на </a:t>
            </a:r>
            <a:r>
              <a:rPr lang="ru-RU" sz="3100" dirty="0" smtClean="0">
                <a:latin typeface="Book Antiqua" panose="02040602050305030304" pitchFamily="18" charset="0"/>
              </a:rPr>
              <a:t>здоровье </a:t>
            </a:r>
            <a:r>
              <a:rPr lang="ru-RU" sz="3100" dirty="0">
                <a:latin typeface="Book Antiqua" panose="02040602050305030304" pitchFamily="18" charset="0"/>
              </a:rPr>
              <a:t>человека</a:t>
            </a:r>
            <a:endParaRPr lang="ru-RU" sz="3100" dirty="0">
              <a:solidFill>
                <a:srgbClr val="FF0000"/>
              </a:solidFill>
              <a:latin typeface="Book Antiqu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12734" y="1484784"/>
            <a:ext cx="8018758" cy="4248472"/>
          </a:xfrm>
        </p:spPr>
        <p:txBody>
          <a:bodyPr>
            <a:normAutofit fontScale="77500" lnSpcReduction="20000"/>
          </a:bodyPr>
          <a:lstStyle/>
          <a:p>
            <a:pPr lvl="0" algn="l"/>
            <a:r>
              <a:rPr lang="ru-RU" sz="3300" dirty="0" smtClean="0">
                <a:solidFill>
                  <a:srgbClr val="FF0000"/>
                </a:solidFill>
                <a:latin typeface="Book Antiqua" pitchFamily="18" charset="0"/>
              </a:rPr>
              <a:t>Задачи </a:t>
            </a:r>
            <a:r>
              <a:rPr lang="ru-RU" sz="3300" dirty="0">
                <a:solidFill>
                  <a:srgbClr val="FF0000"/>
                </a:solidFill>
                <a:latin typeface="Book Antiqua" pitchFamily="18" charset="0"/>
              </a:rPr>
              <a:t>проекта</a:t>
            </a:r>
            <a:r>
              <a:rPr lang="en-US" sz="3300" dirty="0" smtClean="0">
                <a:solidFill>
                  <a:srgbClr val="FF0000"/>
                </a:solidFill>
                <a:latin typeface="Book Antiqua" pitchFamily="18" charset="0"/>
              </a:rPr>
              <a:t>:</a:t>
            </a:r>
            <a:endParaRPr lang="ru-RU" sz="3300" dirty="0" smtClean="0">
              <a:solidFill>
                <a:srgbClr val="FF0000"/>
              </a:solidFill>
              <a:latin typeface="Book Antiqua" pitchFamily="18" charset="0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ru-RU" sz="33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закрепить </a:t>
            </a:r>
            <a:r>
              <a:rPr lang="ru-RU" sz="3300" dirty="0">
                <a:solidFill>
                  <a:schemeClr val="tx1"/>
                </a:solidFill>
                <a:latin typeface="Book Antiqua" panose="02040602050305030304" pitchFamily="18" charset="0"/>
              </a:rPr>
              <a:t>представления детей о том, какие продукты вредны для нашего организма</a:t>
            </a:r>
            <a:r>
              <a:rPr lang="ru-RU" sz="33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.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ru-RU" sz="33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формировать </a:t>
            </a:r>
            <a:r>
              <a:rPr lang="ru-RU" sz="3300" dirty="0">
                <a:solidFill>
                  <a:schemeClr val="tx1"/>
                </a:solidFill>
                <a:latin typeface="Book Antiqua" panose="02040602050305030304" pitchFamily="18" charset="0"/>
              </a:rPr>
              <a:t>понимание необходимости заботиться о своем здоровье, беречь его, учиться быть здоровым</a:t>
            </a:r>
            <a:r>
              <a:rPr lang="ru-RU" sz="3300" b="1" dirty="0">
                <a:solidFill>
                  <a:schemeClr val="tx1"/>
                </a:solidFill>
                <a:latin typeface="Book Antiqua" panose="02040602050305030304" pitchFamily="18" charset="0"/>
              </a:rPr>
              <a:t>.</a:t>
            </a:r>
            <a:endParaRPr lang="ru-RU" sz="3300" dirty="0">
              <a:solidFill>
                <a:schemeClr val="tx1"/>
              </a:solidFill>
              <a:latin typeface="Book Antiqua" panose="02040602050305030304" pitchFamily="18" charset="0"/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ru-RU" sz="33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вызвать </a:t>
            </a:r>
            <a:r>
              <a:rPr lang="ru-RU" sz="3300" dirty="0">
                <a:solidFill>
                  <a:schemeClr val="tx1"/>
                </a:solidFill>
                <a:latin typeface="Book Antiqua" panose="02040602050305030304" pitchFamily="18" charset="0"/>
              </a:rPr>
              <a:t>интерес к самостоятельному приготовлению полезных блюд из овощей и </a:t>
            </a:r>
            <a:r>
              <a:rPr lang="ru-RU" sz="33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фруктов.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ru-RU" sz="3300" dirty="0" smtClean="0">
                <a:solidFill>
                  <a:schemeClr val="tx1"/>
                </a:solidFill>
                <a:latin typeface="Book Antiqua" panose="02040602050305030304" pitchFamily="18" charset="0"/>
              </a:rPr>
              <a:t>способствовать </a:t>
            </a:r>
            <a:r>
              <a:rPr lang="ru-RU" sz="3300" dirty="0">
                <a:solidFill>
                  <a:schemeClr val="tx1"/>
                </a:solidFill>
                <a:latin typeface="Book Antiqua" panose="02040602050305030304" pitchFamily="18" charset="0"/>
              </a:rPr>
              <a:t>формированию полезных пищевых привычек.</a:t>
            </a:r>
          </a:p>
          <a:p>
            <a:pPr lvl="0" algn="l"/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24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7000"/>
            <a:lum/>
          </a:blip>
          <a:srcRect/>
          <a:stretch>
            <a:fillRect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5" y="1124744"/>
            <a:ext cx="5355503" cy="2473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19672" y="8099"/>
            <a:ext cx="69847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Book Antiqua" panose="02040602050305030304" pitchFamily="18" charset="0"/>
              </a:rPr>
              <a:t>Работа с детьми </a:t>
            </a:r>
          </a:p>
          <a:p>
            <a:pPr algn="ctr"/>
            <a:r>
              <a:rPr lang="ru-RU" sz="2800" dirty="0" smtClean="0">
                <a:latin typeface="Book Antiqua" panose="02040602050305030304" pitchFamily="18" charset="0"/>
              </a:rPr>
              <a:t>Аппликация </a:t>
            </a:r>
            <a:r>
              <a:rPr lang="ru-RU" sz="2800" dirty="0" smtClean="0">
                <a:latin typeface="Book Antiqua" panose="02040602050305030304" pitchFamily="18" charset="0"/>
              </a:rPr>
              <a:t>«Витамины»</a:t>
            </a:r>
            <a:endParaRPr lang="ru-RU" sz="2800" dirty="0">
              <a:latin typeface="Book Antiqua" panose="0204060205030503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5" y="3796703"/>
            <a:ext cx="5355503" cy="247320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1124744"/>
            <a:ext cx="1946780" cy="42155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7000"/>
            <a:lum/>
          </a:blip>
          <a:srcRect/>
          <a:stretch>
            <a:fillRect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16632"/>
            <a:ext cx="6070480" cy="280338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996952"/>
            <a:ext cx="8120660" cy="375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51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52000"/>
            <a:lum/>
          </a:blip>
          <a:srcRect/>
          <a:stretch>
            <a:fillRect l="-25000" t="-1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764704"/>
            <a:ext cx="5613375" cy="25922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190235"/>
            <a:ext cx="3059832" cy="66258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431987"/>
            <a:ext cx="5613378" cy="259228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547664" y="166489"/>
            <a:ext cx="3384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Book Antiqua" panose="02040602050305030304" pitchFamily="18" charset="0"/>
              </a:rPr>
              <a:t>Рисование лук</a:t>
            </a:r>
            <a:endParaRPr lang="ru-RU" sz="2800" dirty="0"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215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7000"/>
            <a:lum/>
          </a:blip>
          <a:srcRect/>
          <a:stretch>
            <a:fillRect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59832" y="152290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Book Antiqua" panose="02040602050305030304" pitchFamily="18" charset="0"/>
              </a:rPr>
              <a:t>Рисование лук</a:t>
            </a:r>
            <a:endParaRPr lang="ru-RU" sz="2800" dirty="0">
              <a:latin typeface="Book Antiqua" panose="0204060205030503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675510"/>
            <a:ext cx="6228184" cy="28762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717032"/>
            <a:ext cx="6228184" cy="2876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253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52000"/>
            <a:lum/>
          </a:blip>
          <a:srcRect/>
          <a:stretch>
            <a:fillRect l="-25000" t="-1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60648"/>
            <a:ext cx="7908371" cy="593127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7000"/>
            <a:lum/>
          </a:blip>
          <a:srcRect/>
          <a:stretch>
            <a:fillRect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496" y="44624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Book Antiqua" pitchFamily="18" charset="0"/>
              </a:rPr>
              <a:t> </a:t>
            </a:r>
            <a:r>
              <a:rPr lang="ru-RU" sz="2800" dirty="0" smtClean="0">
                <a:latin typeface="Book Antiqua" pitchFamily="18" charset="0"/>
              </a:rPr>
              <a:t>Лепка «Фрукты и овощи»</a:t>
            </a:r>
            <a:endParaRPr lang="ru-RU" sz="2800" dirty="0">
              <a:latin typeface="Book Antiqua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24" y="980728"/>
            <a:ext cx="3788296" cy="374441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980728"/>
            <a:ext cx="4992554" cy="37444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7000"/>
            <a:lum/>
          </a:blip>
          <a:srcRect/>
          <a:stretch>
            <a:fillRect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607" y="3212976"/>
            <a:ext cx="4800533" cy="36004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315" y="90506"/>
            <a:ext cx="3936438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7000"/>
            <a:lum/>
          </a:blip>
          <a:srcRect/>
          <a:stretch>
            <a:fillRect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44624"/>
            <a:ext cx="3079592" cy="6668589"/>
          </a:xfrm>
          <a:prstGeom prst="rect">
            <a:avLst/>
          </a:prstGeom>
        </p:spPr>
      </p:pic>
      <p:pic>
        <p:nvPicPr>
          <p:cNvPr id="1026" name="Picture 2" descr="https://fsd.multiurok.ru/html/2020/02/09/s_5e3fdf5a7408d/1346849_1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340768"/>
            <a:ext cx="3648405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135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7000"/>
            <a:lum/>
          </a:blip>
          <a:srcRect/>
          <a:stretch>
            <a:fillRect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35696" y="188640"/>
            <a:ext cx="51125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Book Antiqua" panose="02040602050305030304" pitchFamily="18" charset="0"/>
              </a:rPr>
              <a:t>Дежурные приглашают к столу</a:t>
            </a:r>
            <a:endParaRPr lang="ru-RU" sz="2800" dirty="0">
              <a:latin typeface="Book Antiqua" panose="0204060205030503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162409"/>
            <a:ext cx="2497633" cy="5408408"/>
          </a:xfrm>
          <a:prstGeom prst="rect">
            <a:avLst/>
          </a:prstGeom>
        </p:spPr>
      </p:pic>
      <p:pic>
        <p:nvPicPr>
          <p:cNvPr id="2052" name="Picture 4" descr="https://i.pinimg.com/originals/79/4f/5b/794f5b474539018f0bd46d52e7ec00d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077072"/>
            <a:ext cx="2339479" cy="2240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148064" y="1340768"/>
            <a:ext cx="36004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111111"/>
                </a:solidFill>
                <a:latin typeface="Arial" panose="020B0604020202020204" pitchFamily="34" charset="0"/>
              </a:rPr>
              <a:t>Мы </a:t>
            </a:r>
            <a:r>
              <a:rPr lang="ru-RU" b="1" dirty="0">
                <a:solidFill>
                  <a:srgbClr val="111111"/>
                </a:solidFill>
                <a:latin typeface="Arial" panose="020B0604020202020204" pitchFamily="34" charset="0"/>
              </a:rPr>
              <a:t>дежурные сегодня</a:t>
            </a:r>
            <a:r>
              <a:rPr lang="ru-RU" dirty="0">
                <a:solidFill>
                  <a:srgbClr val="111111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ru-RU" u="sng" dirty="0">
                <a:solidFill>
                  <a:srgbClr val="111111"/>
                </a:solidFill>
                <a:latin typeface="Arial" panose="020B0604020202020204" pitchFamily="34" charset="0"/>
              </a:rPr>
              <a:t>Станем няне помогать</a:t>
            </a:r>
            <a:r>
              <a:rPr lang="ru-RU" dirty="0">
                <a:solidFill>
                  <a:srgbClr val="111111"/>
                </a:solidFill>
                <a:latin typeface="Arial" panose="020B0604020202020204" pitchFamily="34" charset="0"/>
              </a:rPr>
              <a:t>:</a:t>
            </a:r>
          </a:p>
          <a:p>
            <a:r>
              <a:rPr lang="ru-RU" dirty="0">
                <a:solidFill>
                  <a:srgbClr val="111111"/>
                </a:solidFill>
                <a:latin typeface="Arial" panose="020B0604020202020204" pitchFamily="34" charset="0"/>
              </a:rPr>
              <a:t>Аккуратно и красиво</a:t>
            </a:r>
          </a:p>
          <a:p>
            <a:r>
              <a:rPr lang="ru-RU" dirty="0">
                <a:solidFill>
                  <a:srgbClr val="111111"/>
                </a:solidFill>
                <a:latin typeface="Arial" panose="020B0604020202020204" pitchFamily="34" charset="0"/>
              </a:rPr>
              <a:t>Все столы сервировать.</a:t>
            </a:r>
          </a:p>
          <a:p>
            <a:r>
              <a:rPr lang="ru-RU" dirty="0">
                <a:solidFill>
                  <a:srgbClr val="111111"/>
                </a:solidFill>
                <a:latin typeface="Arial" panose="020B0604020202020204" pitchFamily="34" charset="0"/>
              </a:rPr>
              <a:t>Что сначала нужно сделать?</a:t>
            </a:r>
          </a:p>
          <a:p>
            <a:r>
              <a:rPr lang="ru-RU" dirty="0">
                <a:solidFill>
                  <a:srgbClr val="111111"/>
                </a:solidFill>
                <a:latin typeface="Arial" panose="020B0604020202020204" pitchFamily="34" charset="0"/>
              </a:rPr>
              <a:t>Будем руки чисто мыть.</a:t>
            </a:r>
          </a:p>
          <a:p>
            <a:r>
              <a:rPr lang="ru-RU" dirty="0">
                <a:solidFill>
                  <a:srgbClr val="111111"/>
                </a:solidFill>
                <a:latin typeface="Arial" panose="020B0604020202020204" pitchFamily="34" charset="0"/>
              </a:rPr>
              <a:t>Потом фартуки наденем</a:t>
            </a:r>
          </a:p>
          <a:p>
            <a:r>
              <a:rPr lang="ru-RU" dirty="0">
                <a:solidFill>
                  <a:srgbClr val="111111"/>
                </a:solidFill>
                <a:latin typeface="Arial" panose="020B0604020202020204" pitchFamily="34" charset="0"/>
              </a:rPr>
              <a:t>И салфетки раздадим.</a:t>
            </a:r>
            <a:endParaRPr lang="ru-RU" b="0" i="0" dirty="0">
              <a:solidFill>
                <a:srgbClr val="11111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947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7000"/>
            <a:lum/>
          </a:blip>
          <a:srcRect/>
          <a:stretch>
            <a:fillRect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35696" y="188641"/>
            <a:ext cx="69127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Book Antiqua" panose="02040602050305030304" pitchFamily="18" charset="0"/>
              </a:rPr>
              <a:t>Варим, варим мы овощной суп, компот и делаем салат</a:t>
            </a:r>
            <a:endParaRPr lang="ru-RU" sz="2800" dirty="0">
              <a:latin typeface="Book Antiqua" panose="0204060205030503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412776"/>
            <a:ext cx="6319098" cy="3823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71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7000"/>
            <a:lum/>
          </a:blip>
          <a:srcRect/>
          <a:stretch>
            <a:fillRect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60648"/>
            <a:ext cx="3476959" cy="260772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263285"/>
            <a:ext cx="3515883" cy="26369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435" y="2996952"/>
            <a:ext cx="7128792" cy="320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28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7000"/>
            <a:lum/>
          </a:blip>
          <a:srcRect/>
          <a:stretch>
            <a:fillRect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76672"/>
            <a:ext cx="7322345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043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7000"/>
            <a:lum/>
          </a:blip>
          <a:srcRect/>
          <a:stretch>
            <a:fillRect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91680" y="188640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Book Antiqua" panose="02040602050305030304" pitchFamily="18" charset="0"/>
              </a:rPr>
              <a:t>Посадка лука</a:t>
            </a:r>
            <a:endParaRPr lang="ru-RU" sz="2800" dirty="0">
              <a:latin typeface="Book Antiqua" panose="0204060205030503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684032"/>
            <a:ext cx="2736304" cy="592523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692696"/>
            <a:ext cx="2735659" cy="592383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523" y="692696"/>
            <a:ext cx="2732304" cy="5916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59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7000"/>
            <a:lum/>
          </a:blip>
          <a:srcRect/>
          <a:stretch>
            <a:fillRect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45598"/>
            <a:ext cx="2665585" cy="57720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78504"/>
            <a:ext cx="2558028" cy="553918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55776" y="692696"/>
            <a:ext cx="381642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Посадили огород, Посмотрите лук растет!</a:t>
            </a:r>
          </a:p>
          <a:p>
            <a:pPr algn="ctr"/>
            <a:r>
              <a:rPr lang="ru-RU" sz="2400" dirty="0" smtClean="0"/>
              <a:t>Будем мы ухаживать,</a:t>
            </a:r>
          </a:p>
          <a:p>
            <a:pPr algn="ctr"/>
            <a:r>
              <a:rPr lang="ru-RU" sz="2400" dirty="0" smtClean="0"/>
              <a:t>Будем поливать, </a:t>
            </a:r>
          </a:p>
          <a:p>
            <a:pPr algn="ctr"/>
            <a:r>
              <a:rPr lang="ru-RU" sz="2400" dirty="0" smtClean="0"/>
              <a:t>Будем за росточками</a:t>
            </a:r>
          </a:p>
          <a:p>
            <a:pPr algn="ctr"/>
            <a:r>
              <a:rPr lang="ru-RU" sz="2400" dirty="0" smtClean="0"/>
              <a:t>Дружно наблюдать!</a:t>
            </a:r>
            <a:endParaRPr lang="ru-RU" sz="2400" dirty="0"/>
          </a:p>
        </p:txBody>
      </p:sp>
      <p:pic>
        <p:nvPicPr>
          <p:cNvPr id="1026" name="Picture 2" descr="https://ds05.infourok.ru/uploads/ex/0ea9/00113930-bb9a7874/img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937" y="3277644"/>
            <a:ext cx="3287415" cy="246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024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7000"/>
            <a:lum/>
          </a:blip>
          <a:srcRect/>
          <a:stretch>
            <a:fillRect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429000"/>
            <a:ext cx="6394939" cy="2953219"/>
          </a:xfrm>
          <a:prstGeom prst="rect">
            <a:avLst/>
          </a:prstGeom>
        </p:spPr>
      </p:pic>
      <p:pic>
        <p:nvPicPr>
          <p:cNvPr id="2050" name="Picture 2" descr="https://avatars.mds.yandex.net/get-zen_doc/1856956/pub_5e8f293f74ee3f2c59fb5b43_5e8f2a4220905d1b5d508359/scale_12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3275"/>
            <a:ext cx="2970264" cy="3168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139952" y="692696"/>
            <a:ext cx="33843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Лук в саду и в огороде,</a:t>
            </a:r>
          </a:p>
          <a:p>
            <a:r>
              <a:rPr lang="ru-RU" sz="2400" dirty="0" smtClean="0"/>
              <a:t>Да при всём честном народе,</a:t>
            </a:r>
          </a:p>
          <a:p>
            <a:r>
              <a:rPr lang="ru-RU" sz="2400" dirty="0" smtClean="0"/>
              <a:t>Развивается, растёт.</a:t>
            </a:r>
          </a:p>
          <a:p>
            <a:r>
              <a:rPr lang="ru-RU" sz="2400" dirty="0" smtClean="0"/>
              <a:t>От болезней нас спасёт.</a:t>
            </a:r>
            <a:endParaRPr lang="ru-RU" sz="2400" dirty="0"/>
          </a:p>
        </p:txBody>
      </p:sp>
      <p:pic>
        <p:nvPicPr>
          <p:cNvPr id="2052" name="Picture 4" descr="https://st2.depositphotos.com/1345122/8175/i/950/depositphotos_81751876-stock-photo-cartoon-character-of-onion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620214"/>
            <a:ext cx="2152030" cy="2741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266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7000"/>
            <a:lum/>
          </a:blip>
          <a:srcRect/>
          <a:stretch>
            <a:fillRect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794321"/>
            <a:ext cx="6156176" cy="28429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907704" y="332656"/>
            <a:ext cx="4320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Book Antiqua" panose="02040602050305030304" pitchFamily="18" charset="0"/>
              </a:rPr>
              <a:t>Работа с родителями</a:t>
            </a:r>
            <a:endParaRPr lang="ru-RU" sz="2800" dirty="0">
              <a:latin typeface="Book Antiqua" panose="0204060205030503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3789039"/>
            <a:ext cx="4067944" cy="299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10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67000"/>
            <a:lum/>
          </a:blip>
          <a:srcRect/>
          <a:stretch>
            <a:fillRect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2981"/>
            <a:ext cx="5054577" cy="38164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74" y="4293096"/>
            <a:ext cx="5057555" cy="23762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70412"/>
            <a:ext cx="2442569" cy="6601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33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</TotalTime>
  <Words>95</Words>
  <Application>Microsoft Office PowerPoint</Application>
  <PresentationFormat>Экран (4:3)</PresentationFormat>
  <Paragraphs>34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Arial</vt:lpstr>
      <vt:lpstr>Book Antiqua</vt:lpstr>
      <vt:lpstr>Calibri</vt:lpstr>
      <vt:lpstr>Тема Office</vt:lpstr>
      <vt:lpstr>ПРАВИЛЬНОЕ ПИТАНИЕ-ЗАЛОГ ЗДОРОВЬЯ.</vt:lpstr>
      <vt:lpstr>Цель проекта: узнать о влиянии вредных привычек и полезных продуктов на здоровье человека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ЗДОРОВОЕ ПИТАНИЕ</dc:title>
  <dc:creator>Деть</dc:creator>
  <cp:lastModifiedBy>Danilskor2</cp:lastModifiedBy>
  <cp:revision>21</cp:revision>
  <dcterms:created xsi:type="dcterms:W3CDTF">2020-09-05T19:06:30Z</dcterms:created>
  <dcterms:modified xsi:type="dcterms:W3CDTF">2022-03-30T16:08:48Z</dcterms:modified>
</cp:coreProperties>
</file>