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80" r:id="rId5"/>
    <p:sldId id="265" r:id="rId6"/>
    <p:sldId id="281" r:id="rId7"/>
    <p:sldId id="282" r:id="rId8"/>
    <p:sldId id="284" r:id="rId9"/>
    <p:sldId id="283" r:id="rId10"/>
    <p:sldId id="274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16BE1B35-46FB-41A6-A816-DA061CA8E986}" type="datetimeFigureOut">
              <a:rPr lang="ru-RU" smtClean="0"/>
              <a:t>14.03.2022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499F-3A06-4D8E-A305-1635D684EC67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2302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E1B35-46FB-41A6-A816-DA061CA8E986}" type="datetimeFigureOut">
              <a:rPr lang="ru-RU" smtClean="0"/>
              <a:t>14.03.2022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499F-3A06-4D8E-A305-1635D684EC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2622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E1B35-46FB-41A6-A816-DA061CA8E986}" type="datetimeFigureOut">
              <a:rPr lang="ru-RU" smtClean="0"/>
              <a:t>14.03.2022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499F-3A06-4D8E-A305-1635D684EC67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8115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E1B35-46FB-41A6-A816-DA061CA8E986}" type="datetimeFigureOut">
              <a:rPr lang="ru-RU" smtClean="0"/>
              <a:t>14.03.2022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499F-3A06-4D8E-A305-1635D684EC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399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E1B35-46FB-41A6-A816-DA061CA8E986}" type="datetimeFigureOut">
              <a:rPr lang="ru-RU" smtClean="0"/>
              <a:t>14.03.2022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499F-3A06-4D8E-A305-1635D684EC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6105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E1B35-46FB-41A6-A816-DA061CA8E986}" type="datetimeFigureOut">
              <a:rPr lang="ru-RU" smtClean="0"/>
              <a:t>14.03.2022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499F-3A06-4D8E-A305-1635D684EC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1896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E1B35-46FB-41A6-A816-DA061CA8E986}" type="datetimeFigureOut">
              <a:rPr lang="ru-RU" smtClean="0"/>
              <a:t>14.03.2022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499F-3A06-4D8E-A305-1635D684EC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3199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E1B35-46FB-41A6-A816-DA061CA8E986}" type="datetimeFigureOut">
              <a:rPr lang="ru-RU" smtClean="0"/>
              <a:t>14.03.2022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499F-3A06-4D8E-A305-1635D684EC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8499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E1B35-46FB-41A6-A816-DA061CA8E986}" type="datetimeFigureOut">
              <a:rPr lang="ru-RU" smtClean="0"/>
              <a:t>14.03.2022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499F-3A06-4D8E-A305-1635D684EC67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6081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E1B35-46FB-41A6-A816-DA061CA8E986}" type="datetimeFigureOut">
              <a:rPr lang="ru-RU" smtClean="0"/>
              <a:t>14.03.2022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499F-3A06-4D8E-A305-1635D684EC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022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E1B35-46FB-41A6-A816-DA061CA8E986}" type="datetimeFigureOut">
              <a:rPr lang="ru-RU" smtClean="0"/>
              <a:t>14.03.2022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499F-3A06-4D8E-A305-1635D684EC67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5989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6BE1B35-46FB-41A6-A816-DA061CA8E986}" type="datetimeFigureOut">
              <a:rPr lang="ru-RU" smtClean="0"/>
              <a:t>14.03.2022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2A78499F-3A06-4D8E-A305-1635D684EC67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532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87086" y="226424"/>
            <a:ext cx="12000412" cy="1219200"/>
          </a:xfrm>
        </p:spPr>
        <p:txBody>
          <a:bodyPr/>
          <a:lstStyle/>
          <a:p>
            <a:r>
              <a:rPr lang="ru-RU" sz="4000" b="1" dirty="0" smtClean="0">
                <a:latin typeface="Monotype Corsiva" panose="03010101010201010101" pitchFamily="66" charset="0"/>
              </a:rPr>
              <a:t>               </a:t>
            </a:r>
            <a:r>
              <a:rPr lang="ru-RU" sz="4800" b="1" dirty="0" smtClean="0">
                <a:latin typeface="Monotype Corsiva" panose="03010101010201010101" pitchFamily="66" charset="0"/>
              </a:rPr>
              <a:t>МОЙ</a:t>
            </a:r>
            <a:r>
              <a:rPr lang="en-US" sz="4800" b="1" dirty="0" smtClean="0">
                <a:latin typeface="Monotype Corsiva" panose="03010101010201010101" pitchFamily="66" charset="0"/>
              </a:rPr>
              <a:t> </a:t>
            </a:r>
            <a:r>
              <a:rPr lang="ru-RU" sz="4800" b="1" dirty="0" smtClean="0">
                <a:latin typeface="Monotype Corsiva" panose="03010101010201010101" pitchFamily="66" charset="0"/>
              </a:rPr>
              <a:t> </a:t>
            </a:r>
            <a:r>
              <a:rPr lang="ru-RU" sz="4800" b="1" dirty="0" smtClean="0">
                <a:latin typeface="Monotype Corsiva" panose="03010101010201010101" pitchFamily="66" charset="0"/>
              </a:rPr>
              <a:t>ГОРОД </a:t>
            </a:r>
            <a:r>
              <a:rPr lang="en-US" sz="4800" b="1" dirty="0" smtClean="0">
                <a:latin typeface="Monotype Corsiva" panose="03010101010201010101" pitchFamily="66" charset="0"/>
              </a:rPr>
              <a:t> </a:t>
            </a:r>
            <a:r>
              <a:rPr lang="ru-RU" b="1" dirty="0" smtClean="0">
                <a:latin typeface="Monotype Corsiva" panose="03010101010201010101" pitchFamily="66" charset="0"/>
              </a:rPr>
              <a:t>Нижневартовск</a:t>
            </a:r>
            <a:endParaRPr lang="ru-RU" b="1" dirty="0">
              <a:latin typeface="Monotype Corsiva" panose="03010101010201010101" pitchFamily="66" charset="0"/>
            </a:endParaRPr>
          </a:p>
        </p:txBody>
      </p:sp>
      <p:pic>
        <p:nvPicPr>
          <p:cNvPr id="4" name="Содержимое 3" descr="11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1276787" y="1200947"/>
            <a:ext cx="9992106" cy="4869180"/>
          </a:xfrm>
        </p:spPr>
      </p:pic>
      <p:sp>
        <p:nvSpPr>
          <p:cNvPr id="3" name="TextBox 2"/>
          <p:cNvSpPr txBox="1"/>
          <p:nvPr/>
        </p:nvSpPr>
        <p:spPr>
          <a:xfrm>
            <a:off x="7881257" y="6165670"/>
            <a:ext cx="3509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Monotype Corsiva" panose="03010101010201010101" pitchFamily="66" charset="0"/>
              </a:rPr>
              <a:t>Группа «Буратино»</a:t>
            </a:r>
            <a:endParaRPr lang="ru-RU" sz="3200" b="1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613684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gerb.jpg"/>
          <p:cNvPicPr>
            <a:picLocks noGrp="1" noChangeAspect="1"/>
          </p:cNvPicPr>
          <p:nvPr>
            <p:ph sz="half" idx="2"/>
          </p:nvPr>
        </p:nvPicPr>
        <p:blipFill>
          <a:blip r:embed="rId2" cstate="email"/>
          <a:stretch>
            <a:fillRect/>
          </a:stretch>
        </p:blipFill>
        <p:spPr>
          <a:xfrm>
            <a:off x="3323549" y="5007428"/>
            <a:ext cx="1572964" cy="1617746"/>
          </a:xfr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832" y="1207301"/>
            <a:ext cx="6739795" cy="358241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1485" y="216664"/>
            <a:ext cx="2959486" cy="640851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0832" y="330928"/>
            <a:ext cx="76177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Monotype Corsiva" panose="03010101010201010101" pitchFamily="66" charset="0"/>
              </a:rPr>
              <a:t>Аппликация герб г. Нижневартовска</a:t>
            </a:r>
            <a:endParaRPr lang="ru-RU" sz="4000" b="1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45685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086100" y="0"/>
            <a:ext cx="5623560" cy="1643050"/>
          </a:xfrm>
        </p:spPr>
        <p:txBody>
          <a:bodyPr>
            <a:normAutofit/>
          </a:bodyPr>
          <a:lstStyle/>
          <a:p>
            <a:pPr algn="ctr"/>
            <a:endParaRPr lang="ru-RU" sz="3600" dirty="0"/>
          </a:p>
          <a:p>
            <a:pPr algn="ctr"/>
            <a:r>
              <a:rPr lang="ru-RU" sz="4000" b="1" dirty="0" smtClean="0">
                <a:latin typeface="Monotype Corsiva" panose="03010101010201010101" pitchFamily="66" charset="0"/>
              </a:rPr>
              <a:t>Аппликация «Мой город»</a:t>
            </a:r>
            <a:endParaRPr lang="ru-RU" sz="4000" b="1" dirty="0">
              <a:latin typeface="Monotype Corsiva" panose="03010101010201010101" pitchFamily="66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925" y="1477588"/>
            <a:ext cx="5525363" cy="2885406"/>
          </a:xfrm>
        </p:spPr>
      </p:pic>
      <p:sp>
        <p:nvSpPr>
          <p:cNvPr id="6" name="TextBox 5"/>
          <p:cNvSpPr txBox="1"/>
          <p:nvPr/>
        </p:nvSpPr>
        <p:spPr>
          <a:xfrm>
            <a:off x="6496594" y="2063931"/>
            <a:ext cx="4563292" cy="1776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3856" y="1477588"/>
            <a:ext cx="4382581" cy="299950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743" y="4477095"/>
            <a:ext cx="2775070" cy="208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455671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51268" y="0"/>
            <a:ext cx="3458391" cy="1297577"/>
          </a:xfrm>
        </p:spPr>
        <p:txBody>
          <a:bodyPr>
            <a:normAutofit/>
          </a:bodyPr>
          <a:lstStyle/>
          <a:p>
            <a:pPr algn="ctr"/>
            <a:endParaRPr lang="ru-RU" sz="3600" dirty="0"/>
          </a:p>
          <a:p>
            <a:pPr algn="ctr"/>
            <a:endParaRPr lang="ru-RU" sz="4000" b="1" dirty="0">
              <a:latin typeface="Monotype Corsiva" panose="03010101010201010101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12182" y="566057"/>
            <a:ext cx="2847703" cy="3274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46" y="727165"/>
            <a:ext cx="7099912" cy="3278778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342" y="274319"/>
            <a:ext cx="2956559" cy="640217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4491" y="4250242"/>
            <a:ext cx="3461657" cy="2278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69097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4628" y="182880"/>
            <a:ext cx="9089571" cy="72975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Monotype Corsiva" panose="03010101010201010101" pitchFamily="66" charset="0"/>
              </a:rPr>
              <a:t>Фотовыставка</a:t>
            </a:r>
            <a:endParaRPr lang="ru-RU" sz="3600" b="1" dirty="0">
              <a:latin typeface="Monotype Corsiva" panose="03010101010201010101" pitchFamily="66" charset="0"/>
            </a:endParaRPr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425" y="3722975"/>
            <a:ext cx="3867695" cy="2959288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72" y="799425"/>
            <a:ext cx="4463506" cy="2841872"/>
          </a:xfr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1094" y="4211219"/>
            <a:ext cx="3012802" cy="19828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705" y="912636"/>
            <a:ext cx="5646012" cy="2684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819717"/>
      </p:ext>
    </p:extLst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60176" y="566057"/>
            <a:ext cx="4569822" cy="1219200"/>
          </a:xfrm>
        </p:spPr>
        <p:txBody>
          <a:bodyPr>
            <a:normAutofit/>
          </a:bodyPr>
          <a:lstStyle/>
          <a:p>
            <a:pPr algn="ctr"/>
            <a:endParaRPr lang="ru-RU" sz="3600" b="1" dirty="0">
              <a:latin typeface="Monotype Corsiva" panose="03010101010201010101" pitchFamily="66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24" y="566057"/>
            <a:ext cx="4996002" cy="2690544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171" y="566058"/>
            <a:ext cx="5284470" cy="2629852"/>
          </a:xfr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6972" y="3513776"/>
            <a:ext cx="5158020" cy="2916835"/>
          </a:xfrm>
          <a:prstGeom prst="rect">
            <a:avLst/>
          </a:prstGeom>
        </p:spPr>
      </p:pic>
      <p:pic>
        <p:nvPicPr>
          <p:cNvPr id="12" name="Picture 2" descr="C:\Users\Пользователь\Desktop\0_88eb0_f1a65b25_XL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3824" y="3924671"/>
            <a:ext cx="2694958" cy="18404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7" name="Прямая соединительная линия 16"/>
          <p:cNvCxnSpPr/>
          <p:nvPr/>
        </p:nvCxnSpPr>
        <p:spPr>
          <a:xfrm>
            <a:off x="9823269" y="4223657"/>
            <a:ext cx="217714" cy="95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Содержимое 3" descr="1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9145087" y="4223657"/>
            <a:ext cx="2875011" cy="1410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498530"/>
      </p:ext>
    </p:extLst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60176" y="566057"/>
            <a:ext cx="3468190" cy="1140823"/>
          </a:xfrm>
        </p:spPr>
        <p:txBody>
          <a:bodyPr>
            <a:normAutofit/>
          </a:bodyPr>
          <a:lstStyle/>
          <a:p>
            <a:pPr algn="ctr"/>
            <a:endParaRPr lang="ru-RU" sz="3600" b="1" dirty="0">
              <a:latin typeface="Monotype Corsiva" panose="03010101010201010101" pitchFamily="66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9823269" y="4223657"/>
            <a:ext cx="217714" cy="95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800" y="323538"/>
            <a:ext cx="5232947" cy="2416604"/>
          </a:xfr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0176" y="323538"/>
            <a:ext cx="4125193" cy="258771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489" y="3092816"/>
            <a:ext cx="7172802" cy="327782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1772" y="3500089"/>
            <a:ext cx="2793188" cy="1838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769430"/>
      </p:ext>
    </p:extLst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60176" y="566057"/>
            <a:ext cx="3468190" cy="1140823"/>
          </a:xfrm>
        </p:spPr>
        <p:txBody>
          <a:bodyPr>
            <a:normAutofit/>
          </a:bodyPr>
          <a:lstStyle/>
          <a:p>
            <a:pPr algn="ctr"/>
            <a:endParaRPr lang="ru-RU" sz="3600" b="1" dirty="0">
              <a:latin typeface="Monotype Corsiva" panose="03010101010201010101" pitchFamily="66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9823269" y="4223657"/>
            <a:ext cx="217714" cy="95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644" y="365759"/>
            <a:ext cx="2665216" cy="5771295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965" y="249357"/>
            <a:ext cx="6333013" cy="378271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886" y="4271554"/>
            <a:ext cx="1701655" cy="241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972315"/>
      </p:ext>
    </p:extLst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60176" y="566057"/>
            <a:ext cx="3468190" cy="1140823"/>
          </a:xfrm>
        </p:spPr>
        <p:txBody>
          <a:bodyPr>
            <a:normAutofit/>
          </a:bodyPr>
          <a:lstStyle/>
          <a:p>
            <a:pPr algn="ctr"/>
            <a:endParaRPr lang="ru-RU" sz="3600" b="1" dirty="0">
              <a:latin typeface="Monotype Corsiva" panose="03010101010201010101" pitchFamily="66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9823269" y="4223657"/>
            <a:ext cx="217714" cy="95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441" y="566057"/>
            <a:ext cx="10952038" cy="536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395795"/>
      </p:ext>
    </p:extLst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 descr="C:\Users\Пользователь\Desktop\нижневартовск\0_191c9_79f74589_XL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170" y="1"/>
            <a:ext cx="11407139" cy="6857999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5920740" y="1"/>
            <a:ext cx="550926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FF00"/>
                </a:solidFill>
              </a:rPr>
              <a:t>Город в пенном кипении белых ночей,</a:t>
            </a:r>
          </a:p>
          <a:p>
            <a:pPr algn="ctr"/>
            <a:r>
              <a:rPr lang="ru-RU" sz="2000" b="1" dirty="0">
                <a:solidFill>
                  <a:srgbClr val="FFFF00"/>
                </a:solidFill>
              </a:rPr>
              <a:t> Город славной судьбы, город юности нашей.</a:t>
            </a:r>
          </a:p>
          <a:p>
            <a:pPr algn="ctr"/>
            <a:r>
              <a:rPr lang="ru-RU" sz="2000" b="1" dirty="0">
                <a:solidFill>
                  <a:srgbClr val="FFFF00"/>
                </a:solidFill>
              </a:rPr>
              <a:t> Нижневартовск – ты мне с каждым годом родней,</a:t>
            </a:r>
          </a:p>
          <a:p>
            <a:pPr algn="ctr"/>
            <a:r>
              <a:rPr lang="ru-RU" sz="2000" b="1" dirty="0">
                <a:solidFill>
                  <a:srgbClr val="FFFF00"/>
                </a:solidFill>
              </a:rPr>
              <a:t> Я хочу, чтоб ты был и чтоб стал ещё краше.</a:t>
            </a:r>
          </a:p>
          <a:p>
            <a:pPr algn="ctr"/>
            <a:endParaRPr lang="ru-RU" sz="2000" b="1" dirty="0">
              <a:solidFill>
                <a:srgbClr val="FFFF00"/>
              </a:solidFill>
            </a:endParaRPr>
          </a:p>
          <a:p>
            <a:pPr algn="ctr"/>
            <a:r>
              <a:rPr lang="ru-RU" sz="2000" b="1" dirty="0">
                <a:solidFill>
                  <a:srgbClr val="FFFF00"/>
                </a:solidFill>
              </a:rPr>
              <a:t> Добывая стране драгоценную нефть,</a:t>
            </a:r>
          </a:p>
          <a:p>
            <a:pPr algn="ctr"/>
            <a:r>
              <a:rPr lang="ru-RU" sz="2000" b="1" dirty="0">
                <a:solidFill>
                  <a:srgbClr val="FFFF00"/>
                </a:solidFill>
              </a:rPr>
              <a:t> Мы живем здесь - и строим, и учим, и лечим,</a:t>
            </a:r>
          </a:p>
          <a:p>
            <a:pPr algn="ctr"/>
            <a:r>
              <a:rPr lang="ru-RU" sz="2000" b="1" dirty="0">
                <a:solidFill>
                  <a:srgbClr val="FFFF00"/>
                </a:solidFill>
              </a:rPr>
              <a:t> И земли вековая суровая твердь</a:t>
            </a:r>
          </a:p>
          <a:p>
            <a:pPr algn="ctr"/>
            <a:r>
              <a:rPr lang="ru-RU" sz="2000" b="1" dirty="0">
                <a:solidFill>
                  <a:srgbClr val="FFFF00"/>
                </a:solidFill>
              </a:rPr>
              <a:t> Покоряется гордым сердцам человечьим.</a:t>
            </a:r>
          </a:p>
          <a:p>
            <a:pPr algn="ctr"/>
            <a:endParaRPr lang="ru-RU" sz="2000" b="1" dirty="0">
              <a:solidFill>
                <a:srgbClr val="FFFF00"/>
              </a:solidFill>
            </a:endParaRPr>
          </a:p>
          <a:p>
            <a:pPr algn="ctr"/>
            <a:r>
              <a:rPr lang="ru-RU" sz="2000" b="1" dirty="0">
                <a:solidFill>
                  <a:srgbClr val="FFFF00"/>
                </a:solidFill>
              </a:rPr>
              <a:t> Здесь растут наши дети, и внуки растут,</a:t>
            </a:r>
          </a:p>
          <a:p>
            <a:pPr algn="ctr"/>
            <a:r>
              <a:rPr lang="ru-RU" sz="2000" b="1" dirty="0">
                <a:solidFill>
                  <a:srgbClr val="FFFF00"/>
                </a:solidFill>
              </a:rPr>
              <a:t> Проходя по бульварам, поют наши песни.</a:t>
            </a:r>
          </a:p>
          <a:p>
            <a:pPr algn="ctr"/>
            <a:r>
              <a:rPr lang="ru-RU" sz="2000" b="1" dirty="0">
                <a:solidFill>
                  <a:srgbClr val="FFFF00"/>
                </a:solidFill>
              </a:rPr>
              <a:t> Я хочу, чтобы знали они, что наш труд</a:t>
            </a:r>
          </a:p>
          <a:p>
            <a:pPr algn="ctr"/>
            <a:r>
              <a:rPr lang="ru-RU" sz="2000" b="1" dirty="0">
                <a:solidFill>
                  <a:srgbClr val="FFFF00"/>
                </a:solidFill>
              </a:rPr>
              <a:t> Сотворил этот город, всех сказок чудесней. </a:t>
            </a:r>
          </a:p>
          <a:p>
            <a:pPr algn="ctr"/>
            <a:endParaRPr lang="ru-RU" sz="2000" b="1" dirty="0">
              <a:solidFill>
                <a:srgbClr val="FFFF00"/>
              </a:solidFill>
            </a:endParaRPr>
          </a:p>
          <a:p>
            <a:pPr algn="ctr"/>
            <a:r>
              <a:rPr lang="ru-RU" sz="2000" b="1" dirty="0">
                <a:solidFill>
                  <a:srgbClr val="FFFF00"/>
                </a:solidFill>
              </a:rPr>
              <a:t> Город в пенном кипении белых ночей,</a:t>
            </a:r>
          </a:p>
          <a:p>
            <a:pPr algn="ctr"/>
            <a:r>
              <a:rPr lang="ru-RU" sz="2000" b="1" dirty="0">
                <a:solidFill>
                  <a:srgbClr val="FFFF00"/>
                </a:solidFill>
              </a:rPr>
              <a:t> Город славной судьбы, город юности нашей.</a:t>
            </a:r>
          </a:p>
          <a:p>
            <a:pPr algn="ctr"/>
            <a:r>
              <a:rPr lang="ru-RU" sz="2000" b="1" dirty="0">
                <a:solidFill>
                  <a:srgbClr val="FFFF00"/>
                </a:solidFill>
              </a:rPr>
              <a:t> Нижневартовск – ты мне с каждым годом родней,</a:t>
            </a:r>
          </a:p>
          <a:p>
            <a:pPr algn="ctr"/>
            <a:r>
              <a:rPr lang="ru-RU" sz="2000" b="1" dirty="0">
                <a:solidFill>
                  <a:srgbClr val="FFFF00"/>
                </a:solidFill>
              </a:rPr>
              <a:t> Я хочу, чтоб ты был и чтоб стал ещё краше</a:t>
            </a:r>
            <a:r>
              <a:rPr lang="ru-RU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50444615"/>
      </p:ext>
    </p:extLst>
  </p:cSld>
  <p:clrMapOvr>
    <a:masterClrMapping/>
  </p:clrMapOvr>
  <p:transition advClick="0" advTm="5000"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Интеграл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420</TotalTime>
  <Words>169</Words>
  <Application>Microsoft Office PowerPoint</Application>
  <PresentationFormat>Широкоэкранный</PresentationFormat>
  <Paragraphs>25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Calibri</vt:lpstr>
      <vt:lpstr>Monotype Corsiva</vt:lpstr>
      <vt:lpstr>Tw Cen MT</vt:lpstr>
      <vt:lpstr>Tw Cen MT Condensed</vt:lpstr>
      <vt:lpstr>Wingdings 3</vt:lpstr>
      <vt:lpstr>Интеграл</vt:lpstr>
      <vt:lpstr>               МОЙ  ГОРОД  Нижневартовск</vt:lpstr>
      <vt:lpstr>Презентация PowerPoint</vt:lpstr>
      <vt:lpstr>Презентация PowerPoint</vt:lpstr>
      <vt:lpstr>Презентация PowerPoint</vt:lpstr>
      <vt:lpstr>Фотовыставка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Нижневартовск</dc:title>
  <dc:creator>Admin</dc:creator>
  <cp:lastModifiedBy>Danilskor2</cp:lastModifiedBy>
  <cp:revision>31</cp:revision>
  <dcterms:created xsi:type="dcterms:W3CDTF">2014-11-21T13:09:31Z</dcterms:created>
  <dcterms:modified xsi:type="dcterms:W3CDTF">2022-03-14T13:57:29Z</dcterms:modified>
</cp:coreProperties>
</file>